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11/17/2018</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11/17/2018</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11/17/2018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11/17/2018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11/17/2018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11/17/2018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11/17/2018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11/17/2018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11/17/2018</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SMALL BUSINESS SATURDAY</a:t>
            </a:r>
            <a:endParaRPr lang="en-US" dirty="0"/>
          </a:p>
        </p:txBody>
      </p:sp>
      <p:sp>
        <p:nvSpPr>
          <p:cNvPr id="3" name="Subtitle 2"/>
          <p:cNvSpPr>
            <a:spLocks noGrp="1"/>
          </p:cNvSpPr>
          <p:nvPr>
            <p:ph type="subTitle" idx="1"/>
          </p:nvPr>
        </p:nvSpPr>
        <p:spPr/>
        <p:txBody>
          <a:bodyPr>
            <a:normAutofit/>
          </a:bodyPr>
          <a:lstStyle/>
          <a:p>
            <a:r>
              <a:rPr lang="en-US" sz="3600" dirty="0" smtClean="0"/>
              <a:t>November 24, 2018</a:t>
            </a:r>
            <a:endParaRPr lang="en-US" sz="3600" dirty="0"/>
          </a:p>
        </p:txBody>
      </p:sp>
    </p:spTree>
    <p:extLst>
      <p:ext uri="{BB962C8B-B14F-4D97-AF65-F5344CB8AC3E}">
        <p14:creationId xmlns:p14="http://schemas.microsoft.com/office/powerpoint/2010/main" val="1380616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Shop local </a:t>
            </a:r>
            <a:endParaRPr lang="en-US" dirty="0"/>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l="17614" r="17614"/>
          <a:stretch>
            <a:fillRect/>
          </a:stretch>
        </p:blipFill>
        <p:spPr/>
      </p:pic>
      <p:sp>
        <p:nvSpPr>
          <p:cNvPr id="4" name="Text Placeholder 3"/>
          <p:cNvSpPr>
            <a:spLocks noGrp="1"/>
          </p:cNvSpPr>
          <p:nvPr>
            <p:ph type="body" sz="half" idx="2"/>
          </p:nvPr>
        </p:nvSpPr>
        <p:spPr/>
        <p:txBody>
          <a:bodyPr/>
          <a:lstStyle/>
          <a:p>
            <a:r>
              <a:rPr lang="en-US" dirty="0" smtClean="0"/>
              <a:t>When you shop local at a small business, you are supporting your community.  Your money goes back to help support other businesses and families.  Your tax dollars spent local fund the fire department, roads and schools HERE.  </a:t>
            </a:r>
            <a:endParaRPr lang="en-US" dirty="0"/>
          </a:p>
        </p:txBody>
      </p:sp>
    </p:spTree>
    <p:extLst>
      <p:ext uri="{BB962C8B-B14F-4D97-AF65-F5344CB8AC3E}">
        <p14:creationId xmlns:p14="http://schemas.microsoft.com/office/powerpoint/2010/main" val="2199740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0"/>
            <a:ext cx="3358703" cy="1275008"/>
          </a:xfrm>
        </p:spPr>
        <p:txBody>
          <a:bodyPr/>
          <a:lstStyle/>
          <a:p>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09719" y="2320925"/>
            <a:ext cx="1905000" cy="1905000"/>
          </a:xfrm>
        </p:spPr>
      </p:pic>
      <p:sp>
        <p:nvSpPr>
          <p:cNvPr id="4" name="Text Placeholder 3"/>
          <p:cNvSpPr>
            <a:spLocks noGrp="1"/>
          </p:cNvSpPr>
          <p:nvPr>
            <p:ph type="body" sz="half" idx="2"/>
          </p:nvPr>
        </p:nvSpPr>
        <p:spPr>
          <a:xfrm>
            <a:off x="723900" y="1957589"/>
            <a:ext cx="3855720" cy="3909811"/>
          </a:xfrm>
        </p:spPr>
        <p:txBody>
          <a:bodyPr>
            <a:normAutofit/>
          </a:bodyPr>
          <a:lstStyle/>
          <a:p>
            <a:r>
              <a:rPr lang="en-US" sz="2400" dirty="0" smtClean="0"/>
              <a:t>Stop by Balanced Life Massage on Saturday, November 24, 2018 from 10:00am-2:00pm for specials on gift certificates and pre-paid massages for yourself.</a:t>
            </a:r>
            <a:endParaRPr lang="en-US" sz="2400" dirty="0"/>
          </a:p>
        </p:txBody>
      </p:sp>
    </p:spTree>
    <p:extLst>
      <p:ext uri="{BB962C8B-B14F-4D97-AF65-F5344CB8AC3E}">
        <p14:creationId xmlns:p14="http://schemas.microsoft.com/office/powerpoint/2010/main" val="343223541"/>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54</TotalTime>
  <Words>76</Words>
  <Application>Microsoft Office PowerPoint</Application>
  <PresentationFormat>Widescreen</PresentationFormat>
  <Paragraphs>5</Paragraphs>
  <Slides>3</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3</vt:i4>
      </vt:variant>
    </vt:vector>
  </HeadingPairs>
  <TitlesOfParts>
    <vt:vector size="5" baseType="lpstr">
      <vt:lpstr>Franklin Gothic Book</vt:lpstr>
      <vt:lpstr>Crop</vt:lpstr>
      <vt:lpstr>SMALL BUSINESS SATURDAY</vt:lpstr>
      <vt:lpstr>Shop local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SMALL BUSINESS SATURDAY</dc:title>
  <dc:creator>Lisa Weber</dc:creator>
  <cp:lastModifiedBy>Lisa Weber</cp:lastModifiedBy>
  <cp:revision>4</cp:revision>
  <dcterms:created xsi:type="dcterms:W3CDTF">2018-11-17T15:45:06Z</dcterms:created>
  <dcterms:modified xsi:type="dcterms:W3CDTF">2018-11-17T16:39:19Z</dcterms:modified>
</cp:coreProperties>
</file>